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2676B9B-5F5E-4186-8249-5C7CCAA5E48C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7402C08-63DD-4601-A7F3-B66FD406A24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Nemen van hygiënische maatregelen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Hygiëne</a:t>
            </a:r>
          </a:p>
          <a:p>
            <a:r>
              <a:rPr lang="nl-NL" dirty="0"/>
              <a:t>Hygiëne adviezen en </a:t>
            </a:r>
            <a:r>
              <a:rPr lang="nl-NL" dirty="0" err="1"/>
              <a:t>zoönosen</a:t>
            </a:r>
            <a:r>
              <a:rPr lang="nl-NL" dirty="0"/>
              <a:t> in de dierhouderij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2519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PBM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Beschermingsmiddelen zoals handschoenen bij het werken met geïnfecteerde dieren (bijv. ringworm)</a:t>
            </a:r>
          </a:p>
          <a:p>
            <a:r>
              <a:rPr lang="nl-NL" dirty="0"/>
              <a:t>Geboortebeschermingsmiddelen (zoals waterdicht short en (lange) handschoenen</a:t>
            </a:r>
          </a:p>
          <a:p>
            <a:r>
              <a:rPr lang="nl-NL" dirty="0"/>
              <a:t>Juiste gebruik </a:t>
            </a:r>
            <a:r>
              <a:rPr lang="nl-NL"/>
              <a:t>van mond/neusmaskers</a:t>
            </a:r>
          </a:p>
        </p:txBody>
      </p:sp>
    </p:spTree>
    <p:extLst>
      <p:ext uri="{BB962C8B-B14F-4D97-AF65-F5344CB8AC3E}">
        <p14:creationId xmlns:p14="http://schemas.microsoft.com/office/powerpoint/2010/main" val="182362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2" y="1052736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nl-NL" dirty="0" err="1"/>
              <a:t>Zoönosen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0919" y="2195736"/>
            <a:ext cx="6777317" cy="3508977"/>
          </a:xfrm>
        </p:spPr>
        <p:txBody>
          <a:bodyPr/>
          <a:lstStyle/>
          <a:p>
            <a:pPr marL="68580" indent="0">
              <a:buNone/>
            </a:pPr>
            <a:endParaRPr lang="nl-NL" dirty="0"/>
          </a:p>
          <a:p>
            <a:r>
              <a:rPr lang="nl-NL" dirty="0"/>
              <a:t>Ziekte van dier op mens</a:t>
            </a:r>
          </a:p>
          <a:p>
            <a:r>
              <a:rPr lang="nl-NL" dirty="0"/>
              <a:t>Ziekteverwekkers</a:t>
            </a:r>
          </a:p>
          <a:p>
            <a:r>
              <a:rPr lang="nl-NL" dirty="0"/>
              <a:t>Drager</a:t>
            </a:r>
          </a:p>
          <a:p>
            <a:r>
              <a:rPr lang="nl-NL" dirty="0"/>
              <a:t>Veel controle op dier, (ons) voedsel en bestrijdingsprogramma’s</a:t>
            </a:r>
          </a:p>
        </p:txBody>
      </p:sp>
    </p:spTree>
    <p:extLst>
      <p:ext uri="{BB962C8B-B14F-4D97-AF65-F5344CB8AC3E}">
        <p14:creationId xmlns:p14="http://schemas.microsoft.com/office/powerpoint/2010/main" val="160468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Oorzaken van </a:t>
            </a:r>
            <a:r>
              <a:rPr lang="nl-NL" dirty="0" err="1"/>
              <a:t>zoönosen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Reizen</a:t>
            </a:r>
          </a:p>
          <a:p>
            <a:r>
              <a:rPr lang="nl-NL" dirty="0"/>
              <a:t>Voedingsgewoonten veranderen</a:t>
            </a:r>
          </a:p>
          <a:p>
            <a:r>
              <a:rPr lang="nl-NL" dirty="0"/>
              <a:t>Klimaatsverandering</a:t>
            </a:r>
          </a:p>
        </p:txBody>
      </p:sp>
    </p:spTree>
    <p:extLst>
      <p:ext uri="{BB962C8B-B14F-4D97-AF65-F5344CB8AC3E}">
        <p14:creationId xmlns:p14="http://schemas.microsoft.com/office/powerpoint/2010/main" val="479336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764704"/>
            <a:ext cx="7024744" cy="1143000"/>
          </a:xfrm>
        </p:spPr>
        <p:txBody>
          <a:bodyPr/>
          <a:lstStyle/>
          <a:p>
            <a:pPr algn="ctr"/>
            <a:r>
              <a:rPr lang="nl-NL" dirty="0"/>
              <a:t>Besmetting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via inname van besmet voedsel (vlees, eieren, melk) of water</a:t>
            </a:r>
          </a:p>
          <a:p>
            <a:r>
              <a:rPr lang="nl-NL" dirty="0"/>
              <a:t>via direct contact met geïnfecteerde dieren</a:t>
            </a:r>
          </a:p>
          <a:p>
            <a:r>
              <a:rPr lang="nl-NL" dirty="0"/>
              <a:t>via direct contact met besmet dierlijk materiaal (bijvoorbeeld abortusmateriaal of mest)</a:t>
            </a:r>
          </a:p>
          <a:p>
            <a:r>
              <a:rPr lang="nl-NL" dirty="0"/>
              <a:t>via inademen van dierlijke ziekteverwekkers (bijvoorbeeld stofdeeltjes in stal)</a:t>
            </a:r>
          </a:p>
          <a:p>
            <a:r>
              <a:rPr lang="nl-NL" dirty="0"/>
              <a:t>via vectoren (transporteurs), zoals muggen of teken.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3658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Risicogroepen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Oudere mensen</a:t>
            </a:r>
          </a:p>
          <a:p>
            <a:r>
              <a:rPr lang="nl-NL" dirty="0"/>
              <a:t>Zwangere vrouwen</a:t>
            </a:r>
          </a:p>
          <a:p>
            <a:r>
              <a:rPr lang="nl-NL" dirty="0"/>
              <a:t>Jonge kinderen</a:t>
            </a:r>
          </a:p>
          <a:p>
            <a:r>
              <a:rPr lang="nl-NL" dirty="0"/>
              <a:t>Mensen met;</a:t>
            </a:r>
          </a:p>
          <a:p>
            <a:pPr lvl="1"/>
            <a:r>
              <a:rPr lang="nl-NL" dirty="0"/>
              <a:t>ziekte aan lever, nieren of milt</a:t>
            </a:r>
          </a:p>
          <a:p>
            <a:pPr lvl="1"/>
            <a:r>
              <a:rPr lang="nl-NL" dirty="0"/>
              <a:t>Aandoening hart of bloedvaten</a:t>
            </a:r>
          </a:p>
          <a:p>
            <a:pPr lvl="1"/>
            <a:r>
              <a:rPr lang="nl-NL" dirty="0"/>
              <a:t>Huisaandoening, zoals psoriasis of eczeem</a:t>
            </a:r>
          </a:p>
          <a:p>
            <a:pPr lvl="1"/>
            <a:r>
              <a:rPr lang="nl-NL" dirty="0"/>
              <a:t>Orgaantransplantaties</a:t>
            </a:r>
          </a:p>
          <a:p>
            <a:pPr lvl="1"/>
            <a:r>
              <a:rPr lang="nl-NL" dirty="0"/>
              <a:t>Bepaald medicatiegebruik </a:t>
            </a:r>
          </a:p>
          <a:p>
            <a:pPr marL="365760" lvl="1" indent="0">
              <a:buNone/>
            </a:pPr>
            <a:endParaRPr lang="nl-NL" dirty="0"/>
          </a:p>
          <a:p>
            <a:pPr marL="36576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257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55193" y="980728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Risico-inventarisatie en evaluatie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RI&amp;E</a:t>
            </a:r>
          </a:p>
          <a:p>
            <a:r>
              <a:rPr lang="nl-NL" dirty="0"/>
              <a:t>Inzicht welke ziektekiemen aanwezig zijn en welke  werkzaamheden een risico op besmetting geven. </a:t>
            </a:r>
          </a:p>
          <a:p>
            <a:r>
              <a:rPr lang="nl-NL" dirty="0"/>
              <a:t>Welke beschermingsmaatregelen </a:t>
            </a:r>
          </a:p>
          <a:p>
            <a:r>
              <a:rPr lang="nl-NL" dirty="0"/>
              <a:t>Verplicht </a:t>
            </a:r>
          </a:p>
        </p:txBody>
      </p:sp>
    </p:spTree>
    <p:extLst>
      <p:ext uri="{BB962C8B-B14F-4D97-AF65-F5344CB8AC3E}">
        <p14:creationId xmlns:p14="http://schemas.microsoft.com/office/powerpoint/2010/main" val="2815947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392" y="404664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nl-NL" dirty="0"/>
              <a:t>Voorzorgsmaatregelen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09963" y="1547664"/>
            <a:ext cx="7026173" cy="4761656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Quarantaine</a:t>
            </a:r>
          </a:p>
          <a:p>
            <a:r>
              <a:rPr lang="nl-NL" dirty="0"/>
              <a:t>Goede hygiëne in stallen (looppaden en voer e waterbakken vrij van mest, eigen afdeling eigen materialen en kleding)</a:t>
            </a:r>
          </a:p>
          <a:p>
            <a:r>
              <a:rPr lang="nl-NL" dirty="0"/>
              <a:t>Voorkom stress bij dieren</a:t>
            </a:r>
          </a:p>
          <a:p>
            <a:r>
              <a:rPr lang="nl-NL" dirty="0"/>
              <a:t>Gezondheidscontrole dieren dagelijks!</a:t>
            </a:r>
          </a:p>
          <a:p>
            <a:r>
              <a:rPr lang="nl-NL" dirty="0"/>
              <a:t>Werk veilig (voorkom verwondingen aan injectienaalden of scherpe voorwerpen)</a:t>
            </a:r>
          </a:p>
          <a:p>
            <a:r>
              <a:rPr lang="nl-NL" dirty="0"/>
              <a:t>Reanimeer pasgeboren dieren niet door mond-op-neusbeademing</a:t>
            </a:r>
          </a:p>
          <a:p>
            <a:r>
              <a:rPr lang="nl-NL" dirty="0"/>
              <a:t>Raak vruchtwater en nageboortes niet met blote handen aan en verwijder deze uit de stal</a:t>
            </a:r>
          </a:p>
          <a:p>
            <a:r>
              <a:rPr lang="nl-NL" dirty="0"/>
              <a:t>Zet dieren die aborteren apart</a:t>
            </a:r>
          </a:p>
          <a:p>
            <a:r>
              <a:rPr lang="nl-NL" dirty="0"/>
              <a:t>Bestrijdt ongedierte</a:t>
            </a:r>
          </a:p>
        </p:txBody>
      </p:sp>
    </p:spTree>
    <p:extLst>
      <p:ext uri="{BB962C8B-B14F-4D97-AF65-F5344CB8AC3E}">
        <p14:creationId xmlns:p14="http://schemas.microsoft.com/office/powerpoint/2010/main" val="3192378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492" y="404664"/>
            <a:ext cx="7024744" cy="1143000"/>
          </a:xfrm>
        </p:spPr>
        <p:txBody>
          <a:bodyPr/>
          <a:lstStyle/>
          <a:p>
            <a:pPr algn="ctr"/>
            <a:r>
              <a:rPr lang="nl-NL" dirty="0"/>
              <a:t>Persoonlijke hygiëne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1820" y="1700808"/>
            <a:ext cx="6777317" cy="4680520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Handen en onderarmen ruim met water en zeep wassen</a:t>
            </a:r>
          </a:p>
          <a:p>
            <a:r>
              <a:rPr lang="nl-NL" dirty="0"/>
              <a:t>Nagels kort houden, geen sierraden of horloges dragen</a:t>
            </a:r>
          </a:p>
          <a:p>
            <a:r>
              <a:rPr lang="nl-NL" dirty="0"/>
              <a:t>Wonden goed uitspoelen met water en zeep en ontsmetten met Betadine of </a:t>
            </a:r>
            <a:r>
              <a:rPr lang="nl-NL" dirty="0" err="1"/>
              <a:t>Dettol</a:t>
            </a:r>
            <a:r>
              <a:rPr lang="nl-NL" dirty="0"/>
              <a:t> </a:t>
            </a:r>
          </a:p>
          <a:p>
            <a:r>
              <a:rPr lang="nl-NL" dirty="0"/>
              <a:t>Wonden goed afdekken met waterdichte pleisters</a:t>
            </a:r>
          </a:p>
          <a:p>
            <a:r>
              <a:rPr lang="nl-NL" dirty="0"/>
              <a:t>Huisarts raadplegen bij steek en bijtwonden</a:t>
            </a:r>
          </a:p>
          <a:p>
            <a:r>
              <a:rPr lang="nl-NL" dirty="0"/>
              <a:t>Laat werkkleding op het bedrijf en was deze regelmatig op 60 graden Celsius of hoger.</a:t>
            </a:r>
          </a:p>
          <a:p>
            <a:r>
              <a:rPr lang="nl-NL" dirty="0"/>
              <a:t>Verwijder mest van laarzen met een borstel en laarzen bad met desinfectie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0058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/>
              <a:t>Huisarts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Vermeld altijd dat je werkt met dieren. </a:t>
            </a:r>
          </a:p>
          <a:p>
            <a:r>
              <a:rPr lang="nl-NL" dirty="0"/>
              <a:t>Vaccinatie tetanus</a:t>
            </a:r>
          </a:p>
        </p:txBody>
      </p:sp>
    </p:spTree>
    <p:extLst>
      <p:ext uri="{BB962C8B-B14F-4D97-AF65-F5344CB8AC3E}">
        <p14:creationId xmlns:p14="http://schemas.microsoft.com/office/powerpoint/2010/main" val="3921656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7980E2F14CBA4BA6B270B5DDE51691" ma:contentTypeVersion="0" ma:contentTypeDescription="Een nieuw document maken." ma:contentTypeScope="" ma:versionID="491b626db2299002498989a88b7eb45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fa4fdb38d48e360b35bafe9c3d25c0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BEF73C-951D-42B0-B4D7-51402B9558DE}">
  <ds:schemaRefs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402D03A-E56F-4CA3-85A9-7FB9232A24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A7CF0C-CFEA-48A7-B7C2-1553309327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359</TotalTime>
  <Words>331</Words>
  <Application>Microsoft Office PowerPoint</Application>
  <PresentationFormat>Diavoorstelling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Austin</vt:lpstr>
      <vt:lpstr>Nemen van hygiënische maatregelen</vt:lpstr>
      <vt:lpstr>Zoönosen</vt:lpstr>
      <vt:lpstr>Oorzaken van zoönosen</vt:lpstr>
      <vt:lpstr>Besmetting</vt:lpstr>
      <vt:lpstr>Risicogroepen</vt:lpstr>
      <vt:lpstr>Risico-inventarisatie en evaluatie</vt:lpstr>
      <vt:lpstr>Voorzorgsmaatregelen</vt:lpstr>
      <vt:lpstr>Persoonlijke hygiëne</vt:lpstr>
      <vt:lpstr>Huisarts </vt:lpstr>
      <vt:lpstr>PBM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Nemen van hygiënische maatregelen</dc:title>
  <dc:creator>Administrator</dc:creator>
  <cp:lastModifiedBy>Joyce Vonk</cp:lastModifiedBy>
  <cp:revision>53</cp:revision>
  <cp:lastPrinted>2013-10-15T05:48:22Z</cp:lastPrinted>
  <dcterms:created xsi:type="dcterms:W3CDTF">2013-09-16T14:06:42Z</dcterms:created>
  <dcterms:modified xsi:type="dcterms:W3CDTF">2021-09-20T06:48:46Z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0x010100F77980E2F14CBA4BA6B270B5DDE51691</vt:lpwstr>
  </property>
  <property fmtid="{D5CDD505-2E9C-101B-9397-08002B2CF9AE}" pid="3" name="IsMyDocuments">
    <vt:bool>true</vt:bool>
  </property>
</Properties>
</file>